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1D2C9-0EE3-4819-A015-86776260C523}" v="20" dt="2025-03-20T18:44:03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Dagen" userId="25a02589b2633f64" providerId="LiveId" clId="{ED51D2C9-0EE3-4819-A015-86776260C523}"/>
    <pc:docChg chg="custSel addSld modSld">
      <pc:chgData name="Keith Dagen" userId="25a02589b2633f64" providerId="LiveId" clId="{ED51D2C9-0EE3-4819-A015-86776260C523}" dt="2025-03-20T18:44:12.912" v="1917" actId="26606"/>
      <pc:docMkLst>
        <pc:docMk/>
      </pc:docMkLst>
      <pc:sldChg chg="addSp modSp mod setBg">
        <pc:chgData name="Keith Dagen" userId="25a02589b2633f64" providerId="LiveId" clId="{ED51D2C9-0EE3-4819-A015-86776260C523}" dt="2025-03-20T17:50:29.358" v="1" actId="26606"/>
        <pc:sldMkLst>
          <pc:docMk/>
          <pc:sldMk cId="503801297" sldId="256"/>
        </pc:sldMkLst>
        <pc:spChg chg="mod">
          <ac:chgData name="Keith Dagen" userId="25a02589b2633f64" providerId="LiveId" clId="{ED51D2C9-0EE3-4819-A015-86776260C523}" dt="2025-03-20T17:50:29.358" v="1" actId="26606"/>
          <ac:spMkLst>
            <pc:docMk/>
            <pc:sldMk cId="503801297" sldId="256"/>
            <ac:spMk id="2" creationId="{90332EB1-11BA-2A1E-0CAE-91900D8755F3}"/>
          </ac:spMkLst>
        </pc:spChg>
        <pc:spChg chg="mod ord">
          <ac:chgData name="Keith Dagen" userId="25a02589b2633f64" providerId="LiveId" clId="{ED51D2C9-0EE3-4819-A015-86776260C523}" dt="2025-03-20T17:50:29.358" v="1" actId="26606"/>
          <ac:spMkLst>
            <pc:docMk/>
            <pc:sldMk cId="503801297" sldId="256"/>
            <ac:spMk id="3" creationId="{6C0CEFF2-256F-612E-0EF1-B2BC7A108C2E}"/>
          </ac:spMkLst>
        </pc:spChg>
        <pc:spChg chg="add">
          <ac:chgData name="Keith Dagen" userId="25a02589b2633f64" providerId="LiveId" clId="{ED51D2C9-0EE3-4819-A015-86776260C523}" dt="2025-03-20T17:50:29.358" v="1" actId="26606"/>
          <ac:spMkLst>
            <pc:docMk/>
            <pc:sldMk cId="503801297" sldId="256"/>
            <ac:spMk id="10" creationId="{B1595A09-E336-4D1B-9B3A-06A2287A54E2}"/>
          </ac:spMkLst>
        </pc:spChg>
        <pc:spChg chg="add">
          <ac:chgData name="Keith Dagen" userId="25a02589b2633f64" providerId="LiveId" clId="{ED51D2C9-0EE3-4819-A015-86776260C523}" dt="2025-03-20T17:50:29.358" v="1" actId="26606"/>
          <ac:spMkLst>
            <pc:docMk/>
            <pc:sldMk cId="503801297" sldId="256"/>
            <ac:spMk id="12" creationId="{3540989C-C7B8-473B-BF87-6F2DA6A90006}"/>
          </ac:spMkLst>
        </pc:spChg>
        <pc:picChg chg="add mod">
          <ac:chgData name="Keith Dagen" userId="25a02589b2633f64" providerId="LiveId" clId="{ED51D2C9-0EE3-4819-A015-86776260C523}" dt="2025-03-20T17:50:29.358" v="1" actId="26606"/>
          <ac:picMkLst>
            <pc:docMk/>
            <pc:sldMk cId="503801297" sldId="256"/>
            <ac:picMk id="5" creationId="{938A6C3B-A47B-55F0-0291-1CED9741BCD7}"/>
          </ac:picMkLst>
        </pc:picChg>
      </pc:sldChg>
      <pc:sldChg chg="addSp modSp mod setBg">
        <pc:chgData name="Keith Dagen" userId="25a02589b2633f64" providerId="LiveId" clId="{ED51D2C9-0EE3-4819-A015-86776260C523}" dt="2025-03-20T17:51:31.283" v="3" actId="26606"/>
        <pc:sldMkLst>
          <pc:docMk/>
          <pc:sldMk cId="1629005387" sldId="257"/>
        </pc:sldMkLst>
        <pc:spChg chg="mod">
          <ac:chgData name="Keith Dagen" userId="25a02589b2633f64" providerId="LiveId" clId="{ED51D2C9-0EE3-4819-A015-86776260C523}" dt="2025-03-20T17:51:31.283" v="3" actId="26606"/>
          <ac:spMkLst>
            <pc:docMk/>
            <pc:sldMk cId="1629005387" sldId="257"/>
            <ac:spMk id="2" creationId="{8DAD558E-6C1A-AF0F-060A-CA16FC798941}"/>
          </ac:spMkLst>
        </pc:spChg>
        <pc:spChg chg="mod">
          <ac:chgData name="Keith Dagen" userId="25a02589b2633f64" providerId="LiveId" clId="{ED51D2C9-0EE3-4819-A015-86776260C523}" dt="2025-03-20T17:51:31.283" v="3" actId="26606"/>
          <ac:spMkLst>
            <pc:docMk/>
            <pc:sldMk cId="1629005387" sldId="257"/>
            <ac:spMk id="3" creationId="{24EFEFBE-B6BC-7ED1-E270-34923706634D}"/>
          </ac:spMkLst>
        </pc:spChg>
        <pc:spChg chg="add">
          <ac:chgData name="Keith Dagen" userId="25a02589b2633f64" providerId="LiveId" clId="{ED51D2C9-0EE3-4819-A015-86776260C523}" dt="2025-03-20T17:51:31.283" v="3" actId="26606"/>
          <ac:spMkLst>
            <pc:docMk/>
            <pc:sldMk cId="1629005387" sldId="257"/>
            <ac:spMk id="10" creationId="{F13C74B1-5B17-4795-BED0-7140497B445A}"/>
          </ac:spMkLst>
        </pc:spChg>
        <pc:spChg chg="add">
          <ac:chgData name="Keith Dagen" userId="25a02589b2633f64" providerId="LiveId" clId="{ED51D2C9-0EE3-4819-A015-86776260C523}" dt="2025-03-20T17:51:31.283" v="3" actId="26606"/>
          <ac:spMkLst>
            <pc:docMk/>
            <pc:sldMk cId="1629005387" sldId="257"/>
            <ac:spMk id="12" creationId="{D4974D33-8DC5-464E-8C6D-BE58F0669C17}"/>
          </ac:spMkLst>
        </pc:spChg>
        <pc:picChg chg="add mod">
          <ac:chgData name="Keith Dagen" userId="25a02589b2633f64" providerId="LiveId" clId="{ED51D2C9-0EE3-4819-A015-86776260C523}" dt="2025-03-20T17:51:31.283" v="3" actId="26606"/>
          <ac:picMkLst>
            <pc:docMk/>
            <pc:sldMk cId="1629005387" sldId="257"/>
            <ac:picMk id="5" creationId="{21C538EC-37AC-D54F-A0B4-90C34BF0FB8E}"/>
          </ac:picMkLst>
        </pc:picChg>
      </pc:sldChg>
      <pc:sldChg chg="addSp delSp modSp mod setBg">
        <pc:chgData name="Keith Dagen" userId="25a02589b2633f64" providerId="LiveId" clId="{ED51D2C9-0EE3-4819-A015-86776260C523}" dt="2025-03-20T17:54:02.738" v="12" actId="26606"/>
        <pc:sldMkLst>
          <pc:docMk/>
          <pc:sldMk cId="2114541860" sldId="258"/>
        </pc:sldMkLst>
        <pc:spChg chg="mod">
          <ac:chgData name="Keith Dagen" userId="25a02589b2633f64" providerId="LiveId" clId="{ED51D2C9-0EE3-4819-A015-86776260C523}" dt="2025-03-20T17:54:02.738" v="12" actId="26606"/>
          <ac:spMkLst>
            <pc:docMk/>
            <pc:sldMk cId="2114541860" sldId="258"/>
            <ac:spMk id="2" creationId="{D7BC53DD-B233-A6BF-FB16-3D69EAB0B3A2}"/>
          </ac:spMkLst>
        </pc:spChg>
        <pc:spChg chg="mod">
          <ac:chgData name="Keith Dagen" userId="25a02589b2633f64" providerId="LiveId" clId="{ED51D2C9-0EE3-4819-A015-86776260C523}" dt="2025-03-20T17:54:02.738" v="12" actId="26606"/>
          <ac:spMkLst>
            <pc:docMk/>
            <pc:sldMk cId="2114541860" sldId="258"/>
            <ac:spMk id="3" creationId="{4BC3219C-D103-0D66-694B-3147B42B77E3}"/>
          </ac:spMkLst>
        </pc:spChg>
        <pc:spChg chg="add del">
          <ac:chgData name="Keith Dagen" userId="25a02589b2633f64" providerId="LiveId" clId="{ED51D2C9-0EE3-4819-A015-86776260C523}" dt="2025-03-20T17:54:02.738" v="12" actId="26606"/>
          <ac:spMkLst>
            <pc:docMk/>
            <pc:sldMk cId="2114541860" sldId="258"/>
            <ac:spMk id="10" creationId="{F13C74B1-5B17-4795-BED0-7140497B445A}"/>
          </ac:spMkLst>
        </pc:spChg>
        <pc:spChg chg="add del">
          <ac:chgData name="Keith Dagen" userId="25a02589b2633f64" providerId="LiveId" clId="{ED51D2C9-0EE3-4819-A015-86776260C523}" dt="2025-03-20T17:54:02.738" v="12" actId="26606"/>
          <ac:spMkLst>
            <pc:docMk/>
            <pc:sldMk cId="2114541860" sldId="258"/>
            <ac:spMk id="12" creationId="{D4974D33-8DC5-464E-8C6D-BE58F0669C17}"/>
          </ac:spMkLst>
        </pc:spChg>
        <pc:picChg chg="add mod">
          <ac:chgData name="Keith Dagen" userId="25a02589b2633f64" providerId="LiveId" clId="{ED51D2C9-0EE3-4819-A015-86776260C523}" dt="2025-03-20T17:54:02.738" v="12" actId="26606"/>
          <ac:picMkLst>
            <pc:docMk/>
            <pc:sldMk cId="2114541860" sldId="258"/>
            <ac:picMk id="5" creationId="{C9137BC8-BE96-5731-FA4D-E11105FD762D}"/>
          </ac:picMkLst>
        </pc:picChg>
      </pc:sldChg>
      <pc:sldChg chg="addSp delSp modSp mod setBg">
        <pc:chgData name="Keith Dagen" userId="25a02589b2633f64" providerId="LiveId" clId="{ED51D2C9-0EE3-4819-A015-86776260C523}" dt="2025-03-20T17:53:58.804" v="11" actId="26606"/>
        <pc:sldMkLst>
          <pc:docMk/>
          <pc:sldMk cId="2063774698" sldId="259"/>
        </pc:sldMkLst>
        <pc:spChg chg="mod">
          <ac:chgData name="Keith Dagen" userId="25a02589b2633f64" providerId="LiveId" clId="{ED51D2C9-0EE3-4819-A015-86776260C523}" dt="2025-03-20T17:53:58.804" v="11" actId="26606"/>
          <ac:spMkLst>
            <pc:docMk/>
            <pc:sldMk cId="2063774698" sldId="259"/>
            <ac:spMk id="2" creationId="{138FB0A5-CC2D-26CF-59D4-074C509913D9}"/>
          </ac:spMkLst>
        </pc:spChg>
        <pc:spChg chg="mod">
          <ac:chgData name="Keith Dagen" userId="25a02589b2633f64" providerId="LiveId" clId="{ED51D2C9-0EE3-4819-A015-86776260C523}" dt="2025-03-20T17:53:58.804" v="11" actId="26606"/>
          <ac:spMkLst>
            <pc:docMk/>
            <pc:sldMk cId="2063774698" sldId="259"/>
            <ac:spMk id="3" creationId="{A1537C65-C638-0105-2979-DBEE87D5746F}"/>
          </ac:spMkLst>
        </pc:spChg>
        <pc:spChg chg="add del">
          <ac:chgData name="Keith Dagen" userId="25a02589b2633f64" providerId="LiveId" clId="{ED51D2C9-0EE3-4819-A015-86776260C523}" dt="2025-03-20T17:53:58.804" v="11" actId="26606"/>
          <ac:spMkLst>
            <pc:docMk/>
            <pc:sldMk cId="2063774698" sldId="259"/>
            <ac:spMk id="10" creationId="{F13C74B1-5B17-4795-BED0-7140497B445A}"/>
          </ac:spMkLst>
        </pc:spChg>
        <pc:spChg chg="add del">
          <ac:chgData name="Keith Dagen" userId="25a02589b2633f64" providerId="LiveId" clId="{ED51D2C9-0EE3-4819-A015-86776260C523}" dt="2025-03-20T17:53:58.804" v="11" actId="26606"/>
          <ac:spMkLst>
            <pc:docMk/>
            <pc:sldMk cId="2063774698" sldId="259"/>
            <ac:spMk id="12" creationId="{D4974D33-8DC5-464E-8C6D-BE58F0669C17}"/>
          </ac:spMkLst>
        </pc:spChg>
        <pc:picChg chg="add mod">
          <ac:chgData name="Keith Dagen" userId="25a02589b2633f64" providerId="LiveId" clId="{ED51D2C9-0EE3-4819-A015-86776260C523}" dt="2025-03-20T17:53:58.804" v="11" actId="26606"/>
          <ac:picMkLst>
            <pc:docMk/>
            <pc:sldMk cId="2063774698" sldId="259"/>
            <ac:picMk id="5" creationId="{5CAEADF5-2FF9-100B-929B-CF765E9D7E75}"/>
          </ac:picMkLst>
        </pc:picChg>
      </pc:sldChg>
      <pc:sldChg chg="addSp delSp modSp mod setBg">
        <pc:chgData name="Keith Dagen" userId="25a02589b2633f64" providerId="LiveId" clId="{ED51D2C9-0EE3-4819-A015-86776260C523}" dt="2025-03-20T17:53:52.497" v="10" actId="26606"/>
        <pc:sldMkLst>
          <pc:docMk/>
          <pc:sldMk cId="2839639652" sldId="260"/>
        </pc:sldMkLst>
        <pc:spChg chg="mod">
          <ac:chgData name="Keith Dagen" userId="25a02589b2633f64" providerId="LiveId" clId="{ED51D2C9-0EE3-4819-A015-86776260C523}" dt="2025-03-20T17:53:52.497" v="10" actId="26606"/>
          <ac:spMkLst>
            <pc:docMk/>
            <pc:sldMk cId="2839639652" sldId="260"/>
            <ac:spMk id="2" creationId="{787736B8-C6E5-C5E0-6C53-48B065160B74}"/>
          </ac:spMkLst>
        </pc:spChg>
        <pc:spChg chg="mod">
          <ac:chgData name="Keith Dagen" userId="25a02589b2633f64" providerId="LiveId" clId="{ED51D2C9-0EE3-4819-A015-86776260C523}" dt="2025-03-20T17:53:52.497" v="10" actId="26606"/>
          <ac:spMkLst>
            <pc:docMk/>
            <pc:sldMk cId="2839639652" sldId="260"/>
            <ac:spMk id="3" creationId="{EF999354-DD8E-E174-9CFF-CC531FD396B5}"/>
          </ac:spMkLst>
        </pc:spChg>
        <pc:spChg chg="add del">
          <ac:chgData name="Keith Dagen" userId="25a02589b2633f64" providerId="LiveId" clId="{ED51D2C9-0EE3-4819-A015-86776260C523}" dt="2025-03-20T17:53:52.497" v="10" actId="26606"/>
          <ac:spMkLst>
            <pc:docMk/>
            <pc:sldMk cId="2839639652" sldId="260"/>
            <ac:spMk id="10" creationId="{F13C74B1-5B17-4795-BED0-7140497B445A}"/>
          </ac:spMkLst>
        </pc:spChg>
        <pc:spChg chg="add del">
          <ac:chgData name="Keith Dagen" userId="25a02589b2633f64" providerId="LiveId" clId="{ED51D2C9-0EE3-4819-A015-86776260C523}" dt="2025-03-20T17:53:52.497" v="10" actId="26606"/>
          <ac:spMkLst>
            <pc:docMk/>
            <pc:sldMk cId="2839639652" sldId="260"/>
            <ac:spMk id="12" creationId="{D4974D33-8DC5-464E-8C6D-BE58F0669C17}"/>
          </ac:spMkLst>
        </pc:spChg>
        <pc:picChg chg="add mod">
          <ac:chgData name="Keith Dagen" userId="25a02589b2633f64" providerId="LiveId" clId="{ED51D2C9-0EE3-4819-A015-86776260C523}" dt="2025-03-20T17:53:52.497" v="10" actId="26606"/>
          <ac:picMkLst>
            <pc:docMk/>
            <pc:sldMk cId="2839639652" sldId="260"/>
            <ac:picMk id="5" creationId="{F1207FB1-C353-59DD-9B08-AF76E1269A4E}"/>
          </ac:picMkLst>
        </pc:picChg>
      </pc:sldChg>
      <pc:sldChg chg="addSp modSp mod setBg">
        <pc:chgData name="Keith Dagen" userId="25a02589b2633f64" providerId="LiveId" clId="{ED51D2C9-0EE3-4819-A015-86776260C523}" dt="2025-03-20T17:54:37.950" v="14" actId="26606"/>
        <pc:sldMkLst>
          <pc:docMk/>
          <pc:sldMk cId="3813838496" sldId="261"/>
        </pc:sldMkLst>
        <pc:spChg chg="mod">
          <ac:chgData name="Keith Dagen" userId="25a02589b2633f64" providerId="LiveId" clId="{ED51D2C9-0EE3-4819-A015-86776260C523}" dt="2025-03-20T17:54:37.950" v="14" actId="26606"/>
          <ac:spMkLst>
            <pc:docMk/>
            <pc:sldMk cId="3813838496" sldId="261"/>
            <ac:spMk id="2" creationId="{D1CA7C9A-5A3D-1C64-222E-9E7E984CFC5B}"/>
          </ac:spMkLst>
        </pc:spChg>
        <pc:spChg chg="mod">
          <ac:chgData name="Keith Dagen" userId="25a02589b2633f64" providerId="LiveId" clId="{ED51D2C9-0EE3-4819-A015-86776260C523}" dt="2025-03-20T17:54:37.950" v="14" actId="26606"/>
          <ac:spMkLst>
            <pc:docMk/>
            <pc:sldMk cId="3813838496" sldId="261"/>
            <ac:spMk id="3" creationId="{42FACDE6-CF32-B319-ABA5-B848A02E8094}"/>
          </ac:spMkLst>
        </pc:spChg>
        <pc:picChg chg="add mod">
          <ac:chgData name="Keith Dagen" userId="25a02589b2633f64" providerId="LiveId" clId="{ED51D2C9-0EE3-4819-A015-86776260C523}" dt="2025-03-20T17:54:37.950" v="14" actId="26606"/>
          <ac:picMkLst>
            <pc:docMk/>
            <pc:sldMk cId="3813838496" sldId="261"/>
            <ac:picMk id="5" creationId="{6F625EC7-0DC9-1DA3-5066-5FEFA3035E9E}"/>
          </ac:picMkLst>
        </pc:picChg>
      </pc:sldChg>
      <pc:sldChg chg="addSp modSp mod setBg">
        <pc:chgData name="Keith Dagen" userId="25a02589b2633f64" providerId="LiveId" clId="{ED51D2C9-0EE3-4819-A015-86776260C523}" dt="2025-03-20T17:55:00.362" v="16" actId="26606"/>
        <pc:sldMkLst>
          <pc:docMk/>
          <pc:sldMk cId="2424456719" sldId="262"/>
        </pc:sldMkLst>
        <pc:spChg chg="mod">
          <ac:chgData name="Keith Dagen" userId="25a02589b2633f64" providerId="LiveId" clId="{ED51D2C9-0EE3-4819-A015-86776260C523}" dt="2025-03-20T17:55:00.362" v="16" actId="26606"/>
          <ac:spMkLst>
            <pc:docMk/>
            <pc:sldMk cId="2424456719" sldId="262"/>
            <ac:spMk id="2" creationId="{6D94EDF2-CE0F-0B0A-11F0-4E4FDDAA0018}"/>
          </ac:spMkLst>
        </pc:spChg>
        <pc:spChg chg="mod">
          <ac:chgData name="Keith Dagen" userId="25a02589b2633f64" providerId="LiveId" clId="{ED51D2C9-0EE3-4819-A015-86776260C523}" dt="2025-03-20T17:55:00.362" v="16" actId="26606"/>
          <ac:spMkLst>
            <pc:docMk/>
            <pc:sldMk cId="2424456719" sldId="262"/>
            <ac:spMk id="3" creationId="{F6290EF5-A38D-7130-A068-9BDA166152EF}"/>
          </ac:spMkLst>
        </pc:spChg>
        <pc:picChg chg="add mod">
          <ac:chgData name="Keith Dagen" userId="25a02589b2633f64" providerId="LiveId" clId="{ED51D2C9-0EE3-4819-A015-86776260C523}" dt="2025-03-20T17:55:00.362" v="16" actId="26606"/>
          <ac:picMkLst>
            <pc:docMk/>
            <pc:sldMk cId="2424456719" sldId="262"/>
            <ac:picMk id="5" creationId="{63CB8BA2-C012-9FBF-3419-3C7E8AEDB8D6}"/>
          </ac:picMkLst>
        </pc:picChg>
      </pc:sldChg>
      <pc:sldChg chg="addSp modSp mod setBg">
        <pc:chgData name="Keith Dagen" userId="25a02589b2633f64" providerId="LiveId" clId="{ED51D2C9-0EE3-4819-A015-86776260C523}" dt="2025-03-20T17:55:20.769" v="18" actId="26606"/>
        <pc:sldMkLst>
          <pc:docMk/>
          <pc:sldMk cId="1981405048" sldId="263"/>
        </pc:sldMkLst>
        <pc:spChg chg="mod">
          <ac:chgData name="Keith Dagen" userId="25a02589b2633f64" providerId="LiveId" clId="{ED51D2C9-0EE3-4819-A015-86776260C523}" dt="2025-03-20T17:55:20.769" v="18" actId="26606"/>
          <ac:spMkLst>
            <pc:docMk/>
            <pc:sldMk cId="1981405048" sldId="263"/>
            <ac:spMk id="2" creationId="{AEAED167-E039-1DC4-4747-99F506BAD746}"/>
          </ac:spMkLst>
        </pc:spChg>
        <pc:spChg chg="mod">
          <ac:chgData name="Keith Dagen" userId="25a02589b2633f64" providerId="LiveId" clId="{ED51D2C9-0EE3-4819-A015-86776260C523}" dt="2025-03-20T17:55:20.769" v="18" actId="26606"/>
          <ac:spMkLst>
            <pc:docMk/>
            <pc:sldMk cId="1981405048" sldId="263"/>
            <ac:spMk id="3" creationId="{993A261E-BBA7-3B6A-846F-4E2801290944}"/>
          </ac:spMkLst>
        </pc:spChg>
        <pc:picChg chg="add mod">
          <ac:chgData name="Keith Dagen" userId="25a02589b2633f64" providerId="LiveId" clId="{ED51D2C9-0EE3-4819-A015-86776260C523}" dt="2025-03-20T17:55:20.769" v="18" actId="26606"/>
          <ac:picMkLst>
            <pc:docMk/>
            <pc:sldMk cId="1981405048" sldId="263"/>
            <ac:picMk id="5" creationId="{ACE0F785-7F82-5676-64E4-A5FBD1CE2DC7}"/>
          </ac:picMkLst>
        </pc:picChg>
      </pc:sldChg>
      <pc:sldChg chg="addSp modSp mod setBg">
        <pc:chgData name="Keith Dagen" userId="25a02589b2633f64" providerId="LiveId" clId="{ED51D2C9-0EE3-4819-A015-86776260C523}" dt="2025-03-20T17:56:26.212" v="20" actId="26606"/>
        <pc:sldMkLst>
          <pc:docMk/>
          <pc:sldMk cId="4186166478" sldId="264"/>
        </pc:sldMkLst>
        <pc:spChg chg="mod">
          <ac:chgData name="Keith Dagen" userId="25a02589b2633f64" providerId="LiveId" clId="{ED51D2C9-0EE3-4819-A015-86776260C523}" dt="2025-03-20T17:56:26.212" v="20" actId="26606"/>
          <ac:spMkLst>
            <pc:docMk/>
            <pc:sldMk cId="4186166478" sldId="264"/>
            <ac:spMk id="2" creationId="{46FAF912-48CA-88CE-A1A5-B3F52FDC75F1}"/>
          </ac:spMkLst>
        </pc:spChg>
        <pc:spChg chg="mod">
          <ac:chgData name="Keith Dagen" userId="25a02589b2633f64" providerId="LiveId" clId="{ED51D2C9-0EE3-4819-A015-86776260C523}" dt="2025-03-20T17:56:26.212" v="20" actId="26606"/>
          <ac:spMkLst>
            <pc:docMk/>
            <pc:sldMk cId="4186166478" sldId="264"/>
            <ac:spMk id="3" creationId="{C46C3A39-E5BE-946D-A861-78AB1053E37B}"/>
          </ac:spMkLst>
        </pc:spChg>
        <pc:picChg chg="add mod">
          <ac:chgData name="Keith Dagen" userId="25a02589b2633f64" providerId="LiveId" clId="{ED51D2C9-0EE3-4819-A015-86776260C523}" dt="2025-03-20T17:56:26.212" v="20" actId="26606"/>
          <ac:picMkLst>
            <pc:docMk/>
            <pc:sldMk cId="4186166478" sldId="264"/>
            <ac:picMk id="5" creationId="{E4A9459E-60CB-4D07-3F6D-CAB654BB4FD0}"/>
          </ac:picMkLst>
        </pc:picChg>
      </pc:sldChg>
      <pc:sldChg chg="addSp modSp mod setBg">
        <pc:chgData name="Keith Dagen" userId="25a02589b2633f64" providerId="LiveId" clId="{ED51D2C9-0EE3-4819-A015-86776260C523}" dt="2025-03-20T17:56:46.360" v="22" actId="26606"/>
        <pc:sldMkLst>
          <pc:docMk/>
          <pc:sldMk cId="1642263765" sldId="265"/>
        </pc:sldMkLst>
        <pc:spChg chg="mod">
          <ac:chgData name="Keith Dagen" userId="25a02589b2633f64" providerId="LiveId" clId="{ED51D2C9-0EE3-4819-A015-86776260C523}" dt="2025-03-20T17:56:46.360" v="22" actId="26606"/>
          <ac:spMkLst>
            <pc:docMk/>
            <pc:sldMk cId="1642263765" sldId="265"/>
            <ac:spMk id="2" creationId="{451CAB41-B008-5A99-9A07-B7016D449709}"/>
          </ac:spMkLst>
        </pc:spChg>
        <pc:spChg chg="mod">
          <ac:chgData name="Keith Dagen" userId="25a02589b2633f64" providerId="LiveId" clId="{ED51D2C9-0EE3-4819-A015-86776260C523}" dt="2025-03-20T17:56:46.360" v="22" actId="26606"/>
          <ac:spMkLst>
            <pc:docMk/>
            <pc:sldMk cId="1642263765" sldId="265"/>
            <ac:spMk id="3" creationId="{548E252F-6C08-04B3-13E9-91F0C11A354D}"/>
          </ac:spMkLst>
        </pc:spChg>
        <pc:picChg chg="add mod">
          <ac:chgData name="Keith Dagen" userId="25a02589b2633f64" providerId="LiveId" clId="{ED51D2C9-0EE3-4819-A015-86776260C523}" dt="2025-03-20T17:56:46.360" v="22" actId="26606"/>
          <ac:picMkLst>
            <pc:docMk/>
            <pc:sldMk cId="1642263765" sldId="265"/>
            <ac:picMk id="5" creationId="{A4E630BE-DBE9-FD76-99FB-CE8FBF5BE0B7}"/>
          </ac:picMkLst>
        </pc:picChg>
      </pc:sldChg>
      <pc:sldChg chg="addSp modSp mod setBg">
        <pc:chgData name="Keith Dagen" userId="25a02589b2633f64" providerId="LiveId" clId="{ED51D2C9-0EE3-4819-A015-86776260C523}" dt="2025-03-20T17:57:02.048" v="24" actId="26606"/>
        <pc:sldMkLst>
          <pc:docMk/>
          <pc:sldMk cId="2584259940" sldId="266"/>
        </pc:sldMkLst>
        <pc:spChg chg="mod">
          <ac:chgData name="Keith Dagen" userId="25a02589b2633f64" providerId="LiveId" clId="{ED51D2C9-0EE3-4819-A015-86776260C523}" dt="2025-03-20T17:57:02.048" v="24" actId="26606"/>
          <ac:spMkLst>
            <pc:docMk/>
            <pc:sldMk cId="2584259940" sldId="266"/>
            <ac:spMk id="2" creationId="{D286B31D-FF97-FA13-5C23-854803EA5AE7}"/>
          </ac:spMkLst>
        </pc:spChg>
        <pc:spChg chg="mod">
          <ac:chgData name="Keith Dagen" userId="25a02589b2633f64" providerId="LiveId" clId="{ED51D2C9-0EE3-4819-A015-86776260C523}" dt="2025-03-20T17:57:02.048" v="24" actId="26606"/>
          <ac:spMkLst>
            <pc:docMk/>
            <pc:sldMk cId="2584259940" sldId="266"/>
            <ac:spMk id="3" creationId="{4B99368C-2C93-4790-22DA-38F0F693284F}"/>
          </ac:spMkLst>
        </pc:spChg>
        <pc:picChg chg="add mod">
          <ac:chgData name="Keith Dagen" userId="25a02589b2633f64" providerId="LiveId" clId="{ED51D2C9-0EE3-4819-A015-86776260C523}" dt="2025-03-20T17:57:02.048" v="24" actId="26606"/>
          <ac:picMkLst>
            <pc:docMk/>
            <pc:sldMk cId="2584259940" sldId="266"/>
            <ac:picMk id="5" creationId="{86227D3B-377F-0882-3D99-178DDCA1CE5E}"/>
          </ac:picMkLst>
        </pc:picChg>
      </pc:sldChg>
      <pc:sldChg chg="addSp modSp mod setBg">
        <pc:chgData name="Keith Dagen" userId="25a02589b2633f64" providerId="LiveId" clId="{ED51D2C9-0EE3-4819-A015-86776260C523}" dt="2025-03-20T18:39:27.127" v="1888" actId="26606"/>
        <pc:sldMkLst>
          <pc:docMk/>
          <pc:sldMk cId="3004223296" sldId="267"/>
        </pc:sldMkLst>
        <pc:spChg chg="mod">
          <ac:chgData name="Keith Dagen" userId="25a02589b2633f64" providerId="LiveId" clId="{ED51D2C9-0EE3-4819-A015-86776260C523}" dt="2025-03-20T18:39:27.127" v="1888" actId="26606"/>
          <ac:spMkLst>
            <pc:docMk/>
            <pc:sldMk cId="3004223296" sldId="267"/>
            <ac:spMk id="2" creationId="{D716DE62-14E9-A239-96ED-8C1C35EF0BF7}"/>
          </ac:spMkLst>
        </pc:spChg>
        <pc:spChg chg="mod">
          <ac:chgData name="Keith Dagen" userId="25a02589b2633f64" providerId="LiveId" clId="{ED51D2C9-0EE3-4819-A015-86776260C523}" dt="2025-03-20T18:39:27.127" v="1888" actId="26606"/>
          <ac:spMkLst>
            <pc:docMk/>
            <pc:sldMk cId="3004223296" sldId="267"/>
            <ac:spMk id="3" creationId="{FDD1C613-83D5-4765-CAF9-6CFE12CA62F2}"/>
          </ac:spMkLst>
        </pc:spChg>
        <pc:picChg chg="add mod">
          <ac:chgData name="Keith Dagen" userId="25a02589b2633f64" providerId="LiveId" clId="{ED51D2C9-0EE3-4819-A015-86776260C523}" dt="2025-03-20T18:39:27.127" v="1888" actId="26606"/>
          <ac:picMkLst>
            <pc:docMk/>
            <pc:sldMk cId="3004223296" sldId="267"/>
            <ac:picMk id="5" creationId="{C4274413-053E-6A5E-B7D2-4377EBB9197A}"/>
          </ac:picMkLst>
        </pc:picChg>
      </pc:sldChg>
      <pc:sldChg chg="addSp modSp mod setBg">
        <pc:chgData name="Keith Dagen" userId="25a02589b2633f64" providerId="LiveId" clId="{ED51D2C9-0EE3-4819-A015-86776260C523}" dt="2025-03-20T18:40:01.256" v="1890" actId="26606"/>
        <pc:sldMkLst>
          <pc:docMk/>
          <pc:sldMk cId="4281983397" sldId="268"/>
        </pc:sldMkLst>
        <pc:spChg chg="mod">
          <ac:chgData name="Keith Dagen" userId="25a02589b2633f64" providerId="LiveId" clId="{ED51D2C9-0EE3-4819-A015-86776260C523}" dt="2025-03-20T18:40:01.256" v="1890" actId="26606"/>
          <ac:spMkLst>
            <pc:docMk/>
            <pc:sldMk cId="4281983397" sldId="268"/>
            <ac:spMk id="2" creationId="{12E0D1FA-46FB-42C5-EC9A-1A4708A2B7F3}"/>
          </ac:spMkLst>
        </pc:spChg>
        <pc:spChg chg="mod">
          <ac:chgData name="Keith Dagen" userId="25a02589b2633f64" providerId="LiveId" clId="{ED51D2C9-0EE3-4819-A015-86776260C523}" dt="2025-03-20T18:40:01.256" v="1890" actId="26606"/>
          <ac:spMkLst>
            <pc:docMk/>
            <pc:sldMk cId="4281983397" sldId="268"/>
            <ac:spMk id="3" creationId="{AE76D579-6B8D-8FC6-39D8-D1171EB57A33}"/>
          </ac:spMkLst>
        </pc:spChg>
        <pc:picChg chg="add mod">
          <ac:chgData name="Keith Dagen" userId="25a02589b2633f64" providerId="LiveId" clId="{ED51D2C9-0EE3-4819-A015-86776260C523}" dt="2025-03-20T18:40:01.256" v="1890" actId="26606"/>
          <ac:picMkLst>
            <pc:docMk/>
            <pc:sldMk cId="4281983397" sldId="268"/>
            <ac:picMk id="5" creationId="{92245909-41FE-534F-9D90-53F27092DF04}"/>
          </ac:picMkLst>
        </pc:picChg>
      </pc:sldChg>
      <pc:sldChg chg="addSp modSp mod setBg">
        <pc:chgData name="Keith Dagen" userId="25a02589b2633f64" providerId="LiveId" clId="{ED51D2C9-0EE3-4819-A015-86776260C523}" dt="2025-03-20T18:40:20" v="1892" actId="26606"/>
        <pc:sldMkLst>
          <pc:docMk/>
          <pc:sldMk cId="1009925758" sldId="269"/>
        </pc:sldMkLst>
        <pc:spChg chg="mod">
          <ac:chgData name="Keith Dagen" userId="25a02589b2633f64" providerId="LiveId" clId="{ED51D2C9-0EE3-4819-A015-86776260C523}" dt="2025-03-20T18:40:20" v="1892" actId="26606"/>
          <ac:spMkLst>
            <pc:docMk/>
            <pc:sldMk cId="1009925758" sldId="269"/>
            <ac:spMk id="2" creationId="{2E023F06-17ED-EB31-5DE0-95C9A556BF4D}"/>
          </ac:spMkLst>
        </pc:spChg>
        <pc:spChg chg="mod">
          <ac:chgData name="Keith Dagen" userId="25a02589b2633f64" providerId="LiveId" clId="{ED51D2C9-0EE3-4819-A015-86776260C523}" dt="2025-03-20T18:40:20" v="1892" actId="26606"/>
          <ac:spMkLst>
            <pc:docMk/>
            <pc:sldMk cId="1009925758" sldId="269"/>
            <ac:spMk id="3" creationId="{FA6CFD29-0739-1123-7F5C-7D6BF73A2D53}"/>
          </ac:spMkLst>
        </pc:spChg>
        <pc:picChg chg="add mod">
          <ac:chgData name="Keith Dagen" userId="25a02589b2633f64" providerId="LiveId" clId="{ED51D2C9-0EE3-4819-A015-86776260C523}" dt="2025-03-20T18:40:20" v="1892" actId="26606"/>
          <ac:picMkLst>
            <pc:docMk/>
            <pc:sldMk cId="1009925758" sldId="269"/>
            <ac:picMk id="5" creationId="{62E2A544-328E-6600-96DB-599C1F64F996}"/>
          </ac:picMkLst>
        </pc:picChg>
      </pc:sldChg>
      <pc:sldChg chg="addSp modSp add mod setBg">
        <pc:chgData name="Keith Dagen" userId="25a02589b2633f64" providerId="LiveId" clId="{ED51D2C9-0EE3-4819-A015-86776260C523}" dt="2025-03-20T18:41:09.863" v="1894" actId="26606"/>
        <pc:sldMkLst>
          <pc:docMk/>
          <pc:sldMk cId="3375570156" sldId="270"/>
        </pc:sldMkLst>
        <pc:spChg chg="mod">
          <ac:chgData name="Keith Dagen" userId="25a02589b2633f64" providerId="LiveId" clId="{ED51D2C9-0EE3-4819-A015-86776260C523}" dt="2025-03-20T18:41:09.863" v="1894" actId="26606"/>
          <ac:spMkLst>
            <pc:docMk/>
            <pc:sldMk cId="3375570156" sldId="270"/>
            <ac:spMk id="2" creationId="{77D86E22-AD5F-61E2-80EA-8D3F1A8AAAE2}"/>
          </ac:spMkLst>
        </pc:spChg>
        <pc:spChg chg="mod">
          <ac:chgData name="Keith Dagen" userId="25a02589b2633f64" providerId="LiveId" clId="{ED51D2C9-0EE3-4819-A015-86776260C523}" dt="2025-03-20T18:41:09.863" v="1894" actId="26606"/>
          <ac:spMkLst>
            <pc:docMk/>
            <pc:sldMk cId="3375570156" sldId="270"/>
            <ac:spMk id="3" creationId="{9F6CF2B0-D869-5B4E-C198-524A0A91D159}"/>
          </ac:spMkLst>
        </pc:spChg>
        <pc:picChg chg="add mod">
          <ac:chgData name="Keith Dagen" userId="25a02589b2633f64" providerId="LiveId" clId="{ED51D2C9-0EE3-4819-A015-86776260C523}" dt="2025-03-20T18:41:09.863" v="1894" actId="26606"/>
          <ac:picMkLst>
            <pc:docMk/>
            <pc:sldMk cId="3375570156" sldId="270"/>
            <ac:picMk id="5" creationId="{52B1B7D3-44D2-D73C-424F-BF4034A953BD}"/>
          </ac:picMkLst>
        </pc:picChg>
      </pc:sldChg>
      <pc:sldChg chg="addSp modSp add mod setBg">
        <pc:chgData name="Keith Dagen" userId="25a02589b2633f64" providerId="LiveId" clId="{ED51D2C9-0EE3-4819-A015-86776260C523}" dt="2025-03-20T18:41:23.576" v="1896" actId="26606"/>
        <pc:sldMkLst>
          <pc:docMk/>
          <pc:sldMk cId="2442843360" sldId="271"/>
        </pc:sldMkLst>
        <pc:spChg chg="mod">
          <ac:chgData name="Keith Dagen" userId="25a02589b2633f64" providerId="LiveId" clId="{ED51D2C9-0EE3-4819-A015-86776260C523}" dt="2025-03-20T18:41:23.576" v="1896" actId="26606"/>
          <ac:spMkLst>
            <pc:docMk/>
            <pc:sldMk cId="2442843360" sldId="271"/>
            <ac:spMk id="2" creationId="{D7E2CCA7-91F3-F257-F778-BC29543731D2}"/>
          </ac:spMkLst>
        </pc:spChg>
        <pc:spChg chg="mod">
          <ac:chgData name="Keith Dagen" userId="25a02589b2633f64" providerId="LiveId" clId="{ED51D2C9-0EE3-4819-A015-86776260C523}" dt="2025-03-20T18:41:23.576" v="1896" actId="26606"/>
          <ac:spMkLst>
            <pc:docMk/>
            <pc:sldMk cId="2442843360" sldId="271"/>
            <ac:spMk id="3" creationId="{501C12CF-702E-F943-4477-AE32F7242DA9}"/>
          </ac:spMkLst>
        </pc:spChg>
        <pc:picChg chg="add mod">
          <ac:chgData name="Keith Dagen" userId="25a02589b2633f64" providerId="LiveId" clId="{ED51D2C9-0EE3-4819-A015-86776260C523}" dt="2025-03-20T18:41:23.576" v="1896" actId="26606"/>
          <ac:picMkLst>
            <pc:docMk/>
            <pc:sldMk cId="2442843360" sldId="271"/>
            <ac:picMk id="5" creationId="{A4DE6C9B-52FF-8FA6-8FFF-DD7EC4417033}"/>
          </ac:picMkLst>
        </pc:picChg>
      </pc:sldChg>
      <pc:sldChg chg="addSp modSp add mod setBg">
        <pc:chgData name="Keith Dagen" userId="25a02589b2633f64" providerId="LiveId" clId="{ED51D2C9-0EE3-4819-A015-86776260C523}" dt="2025-03-20T18:41:39.005" v="1898" actId="26606"/>
        <pc:sldMkLst>
          <pc:docMk/>
          <pc:sldMk cId="3117595667" sldId="272"/>
        </pc:sldMkLst>
        <pc:spChg chg="mod">
          <ac:chgData name="Keith Dagen" userId="25a02589b2633f64" providerId="LiveId" clId="{ED51D2C9-0EE3-4819-A015-86776260C523}" dt="2025-03-20T18:41:39.005" v="1898" actId="26606"/>
          <ac:spMkLst>
            <pc:docMk/>
            <pc:sldMk cId="3117595667" sldId="272"/>
            <ac:spMk id="2" creationId="{06EA9488-1F9F-47DD-4D8F-627052875D3C}"/>
          </ac:spMkLst>
        </pc:spChg>
        <pc:spChg chg="mod">
          <ac:chgData name="Keith Dagen" userId="25a02589b2633f64" providerId="LiveId" clId="{ED51D2C9-0EE3-4819-A015-86776260C523}" dt="2025-03-20T18:41:39.005" v="1898" actId="26606"/>
          <ac:spMkLst>
            <pc:docMk/>
            <pc:sldMk cId="3117595667" sldId="272"/>
            <ac:spMk id="3" creationId="{100807B4-2759-A6B2-E954-79EB78C57333}"/>
          </ac:spMkLst>
        </pc:spChg>
        <pc:picChg chg="add mod">
          <ac:chgData name="Keith Dagen" userId="25a02589b2633f64" providerId="LiveId" clId="{ED51D2C9-0EE3-4819-A015-86776260C523}" dt="2025-03-20T18:41:39.005" v="1898" actId="26606"/>
          <ac:picMkLst>
            <pc:docMk/>
            <pc:sldMk cId="3117595667" sldId="272"/>
            <ac:picMk id="5" creationId="{E8157028-6E00-0ABB-FDA9-F4CFFD5DC374}"/>
          </ac:picMkLst>
        </pc:picChg>
      </pc:sldChg>
      <pc:sldChg chg="addSp modSp add mod setBg">
        <pc:chgData name="Keith Dagen" userId="25a02589b2633f64" providerId="LiveId" clId="{ED51D2C9-0EE3-4819-A015-86776260C523}" dt="2025-03-20T18:42:07.932" v="1900" actId="26606"/>
        <pc:sldMkLst>
          <pc:docMk/>
          <pc:sldMk cId="17866458" sldId="273"/>
        </pc:sldMkLst>
        <pc:spChg chg="mod">
          <ac:chgData name="Keith Dagen" userId="25a02589b2633f64" providerId="LiveId" clId="{ED51D2C9-0EE3-4819-A015-86776260C523}" dt="2025-03-20T18:42:07.932" v="1900" actId="26606"/>
          <ac:spMkLst>
            <pc:docMk/>
            <pc:sldMk cId="17866458" sldId="273"/>
            <ac:spMk id="2" creationId="{71E82CE3-3204-AAF4-9B9C-75819907FA9F}"/>
          </ac:spMkLst>
        </pc:spChg>
        <pc:spChg chg="mod">
          <ac:chgData name="Keith Dagen" userId="25a02589b2633f64" providerId="LiveId" clId="{ED51D2C9-0EE3-4819-A015-86776260C523}" dt="2025-03-20T18:42:07.932" v="1900" actId="26606"/>
          <ac:spMkLst>
            <pc:docMk/>
            <pc:sldMk cId="17866458" sldId="273"/>
            <ac:spMk id="3" creationId="{00674754-A838-B3B9-1429-5F62DB1BDAC1}"/>
          </ac:spMkLst>
        </pc:spChg>
        <pc:picChg chg="add mod">
          <ac:chgData name="Keith Dagen" userId="25a02589b2633f64" providerId="LiveId" clId="{ED51D2C9-0EE3-4819-A015-86776260C523}" dt="2025-03-20T18:42:07.932" v="1900" actId="26606"/>
          <ac:picMkLst>
            <pc:docMk/>
            <pc:sldMk cId="17866458" sldId="273"/>
            <ac:picMk id="5" creationId="{23D0419B-E23D-CDC1-58DA-7F8D083CE2ED}"/>
          </ac:picMkLst>
        </pc:picChg>
      </pc:sldChg>
      <pc:sldChg chg="addSp delSp modSp new mod setBg">
        <pc:chgData name="Keith Dagen" userId="25a02589b2633f64" providerId="LiveId" clId="{ED51D2C9-0EE3-4819-A015-86776260C523}" dt="2025-03-20T18:44:12.912" v="1917" actId="26606"/>
        <pc:sldMkLst>
          <pc:docMk/>
          <pc:sldMk cId="3674155228" sldId="274"/>
        </pc:sldMkLst>
        <pc:spChg chg="mod ord">
          <ac:chgData name="Keith Dagen" userId="25a02589b2633f64" providerId="LiveId" clId="{ED51D2C9-0EE3-4819-A015-86776260C523}" dt="2025-03-20T18:44:12.912" v="1917" actId="26606"/>
          <ac:spMkLst>
            <pc:docMk/>
            <pc:sldMk cId="3674155228" sldId="274"/>
            <ac:spMk id="2" creationId="{6274A966-C6C1-769D-E833-9E916D676C9E}"/>
          </ac:spMkLst>
        </pc:spChg>
        <pc:spChg chg="del">
          <ac:chgData name="Keith Dagen" userId="25a02589b2633f64" providerId="LiveId" clId="{ED51D2C9-0EE3-4819-A015-86776260C523}" dt="2025-03-20T18:44:03.911" v="1916" actId="931"/>
          <ac:spMkLst>
            <pc:docMk/>
            <pc:sldMk cId="3674155228" sldId="274"/>
            <ac:spMk id="3" creationId="{5C36D5F2-14FB-CC1D-922A-F56A033E65DA}"/>
          </ac:spMkLst>
        </pc:spChg>
        <pc:spChg chg="add">
          <ac:chgData name="Keith Dagen" userId="25a02589b2633f64" providerId="LiveId" clId="{ED51D2C9-0EE3-4819-A015-86776260C523}" dt="2025-03-20T18:44:12.912" v="1917" actId="26606"/>
          <ac:spMkLst>
            <pc:docMk/>
            <pc:sldMk cId="3674155228" sldId="274"/>
            <ac:spMk id="10" creationId="{ECC07320-C2CA-4E29-8481-9D9E143C7788}"/>
          </ac:spMkLst>
        </pc:spChg>
        <pc:spChg chg="add">
          <ac:chgData name="Keith Dagen" userId="25a02589b2633f64" providerId="LiveId" clId="{ED51D2C9-0EE3-4819-A015-86776260C523}" dt="2025-03-20T18:44:12.912" v="1917" actId="26606"/>
          <ac:spMkLst>
            <pc:docMk/>
            <pc:sldMk cId="3674155228" sldId="274"/>
            <ac:spMk id="12" creationId="{178FB36B-5BFE-42CA-BC60-1115E0D95EEC}"/>
          </ac:spMkLst>
        </pc:spChg>
        <pc:picChg chg="add mod">
          <ac:chgData name="Keith Dagen" userId="25a02589b2633f64" providerId="LiveId" clId="{ED51D2C9-0EE3-4819-A015-86776260C523}" dt="2025-03-20T18:44:12.912" v="1917" actId="26606"/>
          <ac:picMkLst>
            <pc:docMk/>
            <pc:sldMk cId="3674155228" sldId="274"/>
            <ac:picMk id="5" creationId="{D8263216-1D78-34F1-8DC9-7D59959F182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C94C-743C-A349-D00F-5F600A5FA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01D44-4C7C-E14D-A220-3BB499F7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DB196-27BD-94A4-0FDF-67D3D045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8CE0A-E451-15D3-64E4-11006952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95CEE-216D-6BD8-7371-B1F7C0DF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BCFB-95BE-B252-A0D9-B6AC039C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7EDE8-D5F8-6CBF-73C0-18F9E0A40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DC4D3-B229-4009-647D-620AD755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15A26-BB24-E435-79EF-6F0C9172D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0BC12-0C0E-E664-9943-81CAB292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5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F46B0-E59C-2818-D835-08E8E330F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00630-8FE6-A57C-2F72-4C8895D52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08B6A-0220-C579-D660-2AE4E416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2603C-C0CC-4210-D29B-F2377071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8CAAB-2A13-1974-2B50-99F86871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4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D4D8-F31B-A360-2A2D-A638CC54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CB73-BF6C-F51A-5644-0F0F9FD07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DE3C2-1015-B2BA-E5E1-F39FF71A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B41AC-4E5A-AD1D-88B8-0B4C465C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02315-956E-386E-B099-77F5DEF0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2AF2-C35C-7B96-D487-C125A51B8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432CC-BD0B-287A-6802-143E2FBEB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0D29F-4F79-BF6D-9147-A724B8FEB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4131B-B024-9270-6AFC-89D6DD6A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AF2E1-4F3C-61C7-2C02-1C0C0AE2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1AF6-87E9-E8B0-E5BC-C2F941F0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AAA1-176B-BA61-2438-7D965159B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5A485-6245-4E39-297D-3E47A8610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D34FE-08AE-C396-1681-B0B442D4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11D08-0BE8-6CD6-4310-8DF8224B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20BE7-0A28-9095-5882-5F85D4A3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9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FD9B-BFEE-D0E6-5366-FFDD3086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F2CB4-BA71-9767-C134-C9BE0E81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D99A5-68B7-1849-8E2E-C377C2368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525CC-2B80-9858-4170-0341D09A8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52FD3-578C-6352-D8A8-D27905F53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C964E-ECE8-60A4-C7E7-BC25B8B3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0E3DF-91DD-7DE1-565E-3D3DA7D9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57DB2-0D55-F8D7-76EB-53898235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0041-4E04-8743-A551-1D91A931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85E2F-0D87-A302-982F-0EB0CD5A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CFA12-7C5B-7FCD-A352-EA503E23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AD739-85CF-1C94-8DE8-5D5662F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4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75E65-93C1-F6B4-2A2A-B4B43CA5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885E5D-827F-8736-7806-BF3C255F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7362-57FC-0AAF-5D4D-FED294CD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034D-2B43-F1C1-4D3E-4B2016EB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D8FE-06E7-FAFE-0B08-34779168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2328F-FABA-6D19-B4F3-C7DD8015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E3166D-250E-231F-EBDB-73968F83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3D56A-728F-2DE5-974D-7FDEC5B3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FCC91-B503-2F81-A46F-18566F7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9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8FD6-73D4-F879-49BF-120A524B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EAF912-1308-0A69-08B1-4C6FECDDE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0C00C-E0DB-0DC9-0EEF-059F95917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9C776-31CB-BF43-8E79-9D780C54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8D7B7-9767-727A-7F53-2D93B683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8933-5EA0-06DD-1E16-1A04D5B6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4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52F70-06ED-2558-A7E0-9E7851AE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7DA03-E008-8D19-9719-110FAF3A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F8702-001C-C157-E3C2-A2EBCFC56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7F731-9DAC-4162-B750-E24462190C5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F3B6A-1163-EC22-1FD4-EB96F898B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F2E2A-A9BB-AE52-AADD-ADFF9A809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577BB3-691E-4F8B-815D-0FFC1B74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32EB1-11BA-2A1E-0CAE-91900D875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/>
              <a:t>Taking Your First Solo Cruise</a:t>
            </a:r>
          </a:p>
        </p:txBody>
      </p:sp>
      <p:pic>
        <p:nvPicPr>
          <p:cNvPr id="5" name="Picture 4" descr="Compass and map">
            <a:extLst>
              <a:ext uri="{FF2B5EF4-FFF2-40B4-BE49-F238E27FC236}">
                <a16:creationId xmlns:a16="http://schemas.microsoft.com/office/drawing/2014/main" id="{938A6C3B-A47B-55F0-0291-1CED9741B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CEFF2-256F-612E-0EF1-B2BC7A108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/>
              <a:t>A Map for New Finance Officials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/>
              <a:t>GFOAT Spring Conference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/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50380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BD110-A446-85FB-75A1-F8B37D247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AB41-B008-5A99-9A07-B7016D44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Hazards of the Sea – Debt Obligations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E252F-6C08-04B3-13E9-91F0C11A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Missing or being late on a date payment is considered a default and will impact your bond rating for years</a:t>
            </a:r>
          </a:p>
          <a:p>
            <a:endParaRPr lang="en-US" sz="1800"/>
          </a:p>
          <a:p>
            <a:r>
              <a:rPr lang="en-US" sz="1800"/>
              <a:t>Not filing continuing disclosure documents may impact your bond rating and you will have to disclose non-compliance for years</a:t>
            </a:r>
          </a:p>
        </p:txBody>
      </p:sp>
      <p:pic>
        <p:nvPicPr>
          <p:cNvPr id="5" name="Picture 4" descr="Iceberg in view with a canoe">
            <a:extLst>
              <a:ext uri="{FF2B5EF4-FFF2-40B4-BE49-F238E27FC236}">
                <a16:creationId xmlns:a16="http://schemas.microsoft.com/office/drawing/2014/main" id="{A4E630BE-DBE9-FD76-99FB-CE8FBF5BE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r="18335" b="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226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2E900-BF29-FDE5-D259-0E0478741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6B31D-FF97-FA13-5C23-854803EA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Avoiding Hazards – Debt Obligations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9368C-2C93-4790-22DA-38F0F693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700"/>
              <a:t>Make sure that you know when your debt obligation payments are made</a:t>
            </a:r>
          </a:p>
          <a:p>
            <a:pPr lvl="1"/>
            <a:r>
              <a:rPr lang="en-US" sz="1700"/>
              <a:t>Make calendar reminders several days in advance</a:t>
            </a:r>
          </a:p>
          <a:p>
            <a:pPr lvl="1"/>
            <a:r>
              <a:rPr lang="en-US" sz="1700"/>
              <a:t>Note that most debt payments require you to make payment a few days ahead of the actual due date</a:t>
            </a:r>
          </a:p>
          <a:p>
            <a:pPr lvl="1"/>
            <a:endParaRPr lang="en-US" sz="1700"/>
          </a:p>
          <a:p>
            <a:r>
              <a:rPr lang="en-US" sz="1700"/>
              <a:t>Work with your financial advisor or continuing disclosure firm to make sure that your disclosures are filed on time</a:t>
            </a:r>
          </a:p>
          <a:p>
            <a:pPr lvl="1"/>
            <a:r>
              <a:rPr lang="en-US" sz="1700"/>
              <a:t>Completing your audit on schedule is a key driver for this</a:t>
            </a:r>
          </a:p>
          <a:p>
            <a:pPr lvl="1"/>
            <a:endParaRPr lang="en-US" sz="1700"/>
          </a:p>
        </p:txBody>
      </p:sp>
      <p:pic>
        <p:nvPicPr>
          <p:cNvPr id="5" name="Picture 4" descr="Iceberg in view with a canoe">
            <a:extLst>
              <a:ext uri="{FF2B5EF4-FFF2-40B4-BE49-F238E27FC236}">
                <a16:creationId xmlns:a16="http://schemas.microsoft.com/office/drawing/2014/main" id="{86227D3B-377F-0882-3D99-178DDCA1C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r="18335" b="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425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29391B-E22D-2AFB-2079-5E15C6789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DE62-14E9-A239-96ED-8C1C35EF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Fourth Port of Call – Unclaimed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C613-83D5-4765-CAF9-6CFE12CA6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Typical schedule</a:t>
            </a:r>
          </a:p>
          <a:p>
            <a:pPr lvl="1"/>
            <a:r>
              <a:rPr lang="en-US" sz="1800"/>
              <a:t>April through June</a:t>
            </a:r>
          </a:p>
          <a:p>
            <a:pPr lvl="1"/>
            <a:endParaRPr lang="en-US" sz="1800"/>
          </a:p>
          <a:p>
            <a:r>
              <a:rPr lang="en-US" sz="1800"/>
              <a:t>Unclaimed property is caused when customers, vendors or employees don’t cash their checks</a:t>
            </a:r>
          </a:p>
          <a:p>
            <a:endParaRPr lang="en-US" sz="1800"/>
          </a:p>
          <a:p>
            <a:r>
              <a:rPr lang="en-US" sz="1800"/>
              <a:t>After certain time frames for each type of property, amounts $100 and up must be sent to the Texas Comptroller’s office for safekeeping</a:t>
            </a:r>
          </a:p>
          <a:p>
            <a:pPr lvl="1"/>
            <a:endParaRPr lang="en-US" sz="1800"/>
          </a:p>
          <a:p>
            <a:endParaRPr lang="en-US" sz="1800"/>
          </a:p>
          <a:p>
            <a:pPr lvl="1"/>
            <a:endParaRPr lang="en-US" sz="1800"/>
          </a:p>
        </p:txBody>
      </p:sp>
      <p:pic>
        <p:nvPicPr>
          <p:cNvPr id="5" name="Picture 4" descr="A wave impacts a lighthouse">
            <a:extLst>
              <a:ext uri="{FF2B5EF4-FFF2-40B4-BE49-F238E27FC236}">
                <a16:creationId xmlns:a16="http://schemas.microsoft.com/office/drawing/2014/main" id="{C4274413-053E-6A5E-B7D2-4377EBB9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31170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223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29276-FA01-9DB0-F28D-37B223881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D1FA-46FB-42C5-EC9A-1A4708A2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Hazards of the Sea – Unclaimed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D579-6B8D-8FC6-39D8-D1171EB5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Many communities are not aware of this requirement or don’t have a formal program to work unclaimed property</a:t>
            </a:r>
          </a:p>
          <a:p>
            <a:endParaRPr lang="en-US" sz="1800"/>
          </a:p>
          <a:p>
            <a:r>
              <a:rPr lang="en-US" sz="1800"/>
              <a:t>Not cleaning up old outstanding checks adds more complexity to bank reconciliations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5" name="Picture 4" descr="A wave impacts a lighthouse">
            <a:extLst>
              <a:ext uri="{FF2B5EF4-FFF2-40B4-BE49-F238E27FC236}">
                <a16:creationId xmlns:a16="http://schemas.microsoft.com/office/drawing/2014/main" id="{92245909-41FE-534F-9D90-53F27092D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31170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198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CF2DB-4585-E9F4-2310-72CDDD1DB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3F06-17ED-EB31-5DE0-95C9A556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Avoiding Hazards – Unclaimed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CFD29-0739-1123-7F5C-7D6BF73A2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Review the requirements in the Texas Property Code, Chapter 76, for more detail as well as the Comptroller’s website</a:t>
            </a:r>
          </a:p>
          <a:p>
            <a:endParaRPr lang="en-US" sz="1800"/>
          </a:p>
          <a:p>
            <a:r>
              <a:rPr lang="en-US" sz="1800"/>
              <a:t>Consider requiring employees to be paid via direct deposit</a:t>
            </a:r>
          </a:p>
          <a:p>
            <a:endParaRPr lang="en-US" sz="1800"/>
          </a:p>
          <a:p>
            <a:r>
              <a:rPr lang="en-US" sz="1800"/>
              <a:t>Stay on top of uncashed vendor payments and have a staff member call them to remind them to deposit their checks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5" name="Picture 4" descr="A wave impacts a lighthouse">
            <a:extLst>
              <a:ext uri="{FF2B5EF4-FFF2-40B4-BE49-F238E27FC236}">
                <a16:creationId xmlns:a16="http://schemas.microsoft.com/office/drawing/2014/main" id="{62E2A544-328E-6600-96DB-599C1F64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31170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992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36866-FB3C-FBFF-3F3D-3B7BD870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6E22-AD5F-61E2-80EA-8D3F1A8A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Fifth Port of Call –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CF2B0-D869-5B4E-C198-524A0A91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Typical Schedule</a:t>
            </a:r>
          </a:p>
          <a:p>
            <a:pPr lvl="1"/>
            <a:r>
              <a:rPr lang="en-US" sz="1800"/>
              <a:t>June through September</a:t>
            </a:r>
          </a:p>
          <a:p>
            <a:pPr lvl="1"/>
            <a:endParaRPr lang="en-US" sz="1800"/>
          </a:p>
          <a:p>
            <a:r>
              <a:rPr lang="en-US" sz="1800"/>
              <a:t>Processes vary by community – can be a year-round process</a:t>
            </a:r>
          </a:p>
          <a:p>
            <a:endParaRPr lang="en-US" sz="1800"/>
          </a:p>
          <a:p>
            <a:r>
              <a:rPr lang="en-US" sz="1800"/>
              <a:t>Budgets really get traction when summer hits as you start getting an understanding of taxable values, potential tax rates and departmental spending requests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5" name="Picture 4" descr="Smiling windsurfer">
            <a:extLst>
              <a:ext uri="{FF2B5EF4-FFF2-40B4-BE49-F238E27FC236}">
                <a16:creationId xmlns:a16="http://schemas.microsoft.com/office/drawing/2014/main" id="{52B1B7D3-44D2-D73C-424F-BF4034A9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8" r="-2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557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98FB7-951E-6773-07FE-51FBF9FA6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2CCA7-91F3-F257-F778-BC295437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Hazards of the Sea –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C12CF-702E-F943-4477-AE32F7242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Increases in property tax revenues are limited without an election</a:t>
            </a:r>
          </a:p>
          <a:p>
            <a:endParaRPr lang="en-US" sz="1800"/>
          </a:p>
          <a:p>
            <a:r>
              <a:rPr lang="en-US" sz="1800"/>
              <a:t>Narrow amount of time to finalize budget, make all required filings and adopt the budget between July 25 (day tax values are due) and September 30</a:t>
            </a:r>
          </a:p>
          <a:p>
            <a:endParaRPr lang="en-US" sz="1800"/>
          </a:p>
          <a:p>
            <a:r>
              <a:rPr lang="en-US" sz="1800"/>
              <a:t>Your own Charter or Code of Ordinances may have additional requirements for adoption</a:t>
            </a:r>
          </a:p>
          <a:p>
            <a:endParaRPr lang="en-US" sz="1800"/>
          </a:p>
          <a:p>
            <a:endParaRPr lang="en-US" sz="1800"/>
          </a:p>
        </p:txBody>
      </p:sp>
      <p:pic>
        <p:nvPicPr>
          <p:cNvPr id="5" name="Picture 4" descr="Smiling windsurfer">
            <a:extLst>
              <a:ext uri="{FF2B5EF4-FFF2-40B4-BE49-F238E27FC236}">
                <a16:creationId xmlns:a16="http://schemas.microsoft.com/office/drawing/2014/main" id="{A4DE6C9B-52FF-8FA6-8FFF-DD7EC4417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8" r="-2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284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16749-F141-B4E8-AEFE-90C4B7F3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9488-1F9F-47DD-4D8F-62705287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Avoiding Hazards –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807B4-2759-A6B2-E954-79EB78C57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500"/>
              <a:t>Review the requirements for budget and tax rate adoption very carefully</a:t>
            </a:r>
          </a:p>
          <a:p>
            <a:pPr lvl="1"/>
            <a:r>
              <a:rPr lang="en-US" sz="1500"/>
              <a:t>Texas Comptroller’s web page on Truth in Taxation is an excellent resource describing the process</a:t>
            </a:r>
          </a:p>
          <a:p>
            <a:pPr lvl="1"/>
            <a:r>
              <a:rPr lang="en-US" sz="1500"/>
              <a:t>Carefully review your Charter or Code of Ordinances for any local nuances</a:t>
            </a:r>
          </a:p>
          <a:p>
            <a:pPr lvl="1"/>
            <a:endParaRPr lang="en-US" sz="1500"/>
          </a:p>
          <a:p>
            <a:r>
              <a:rPr lang="en-US" sz="1500"/>
              <a:t>Work with your Appraisal District and County Tax Office to understand what reports you will be given and when</a:t>
            </a:r>
          </a:p>
          <a:p>
            <a:endParaRPr lang="en-US" sz="1500"/>
          </a:p>
          <a:p>
            <a:r>
              <a:rPr lang="en-US" sz="1500"/>
              <a:t>Review tax rate calculations carefully</a:t>
            </a:r>
          </a:p>
          <a:p>
            <a:endParaRPr lang="en-US" sz="1500"/>
          </a:p>
          <a:p>
            <a:endParaRPr lang="en-US" sz="1500"/>
          </a:p>
        </p:txBody>
      </p:sp>
      <p:pic>
        <p:nvPicPr>
          <p:cNvPr id="5" name="Picture 4" descr="Smiling windsurfer">
            <a:extLst>
              <a:ext uri="{FF2B5EF4-FFF2-40B4-BE49-F238E27FC236}">
                <a16:creationId xmlns:a16="http://schemas.microsoft.com/office/drawing/2014/main" id="{E8157028-6E00-0ABB-FDA9-F4CFFD5DC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8" r="-2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7595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8A3839-2D10-C945-C936-D01F8CC9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2CE3-3204-AAF4-9B9C-75819907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The Voyage is Worth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74754-A838-B3B9-1429-5F62DB1BD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Government service is very rewarding</a:t>
            </a:r>
          </a:p>
          <a:p>
            <a:endParaRPr lang="en-US" sz="1800"/>
          </a:p>
          <a:p>
            <a:r>
              <a:rPr lang="en-US" sz="1800"/>
              <a:t>Although it seems like you’ll always be busy, there are opportunities for down time</a:t>
            </a:r>
          </a:p>
          <a:p>
            <a:endParaRPr lang="en-US" sz="1800"/>
          </a:p>
          <a:p>
            <a:r>
              <a:rPr lang="en-US" sz="1800"/>
              <a:t>Plan ahead to ensure that you make the most of your journey</a:t>
            </a:r>
          </a:p>
        </p:txBody>
      </p:sp>
      <p:pic>
        <p:nvPicPr>
          <p:cNvPr id="5" name="Picture 4" descr="Three red palms on the border of the ocean">
            <a:extLst>
              <a:ext uri="{FF2B5EF4-FFF2-40B4-BE49-F238E27FC236}">
                <a16:creationId xmlns:a16="http://schemas.microsoft.com/office/drawing/2014/main" id="{23D0419B-E23D-CDC1-58DA-7F8D083CE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9" r="17668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6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unset by the beach">
            <a:extLst>
              <a:ext uri="{FF2B5EF4-FFF2-40B4-BE49-F238E27FC236}">
                <a16:creationId xmlns:a16="http://schemas.microsoft.com/office/drawing/2014/main" id="{D8263216-1D78-34F1-8DC9-7D59959F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4A966-C6C1-769D-E833-9E916D67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Your Questions</a:t>
            </a:r>
          </a:p>
        </p:txBody>
      </p:sp>
    </p:spTree>
    <p:extLst>
      <p:ext uri="{BB962C8B-B14F-4D97-AF65-F5344CB8AC3E}">
        <p14:creationId xmlns:p14="http://schemas.microsoft.com/office/powerpoint/2010/main" val="367415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D558E-6C1A-AF0F-060A-CA16FC79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It’s Your First Time Out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FEFBE-B6BC-7ED1-E270-349237066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Government finance is very different from the private sector</a:t>
            </a:r>
          </a:p>
          <a:p>
            <a:endParaRPr lang="en-US" sz="1700"/>
          </a:p>
          <a:p>
            <a:r>
              <a:rPr lang="en-US" sz="1700"/>
              <a:t>It’s normal for a finance official to take over the role with no previous government experience and limited notes on what the job entails</a:t>
            </a:r>
          </a:p>
          <a:p>
            <a:endParaRPr lang="en-US" sz="1700"/>
          </a:p>
          <a:p>
            <a:r>
              <a:rPr lang="en-US" sz="1700"/>
              <a:t>This session will give a high-level overview of what to expect throughout your year</a:t>
            </a:r>
          </a:p>
        </p:txBody>
      </p:sp>
      <p:pic>
        <p:nvPicPr>
          <p:cNvPr id="5" name="Picture 4" descr="Sailboat on still lake">
            <a:extLst>
              <a:ext uri="{FF2B5EF4-FFF2-40B4-BE49-F238E27FC236}">
                <a16:creationId xmlns:a16="http://schemas.microsoft.com/office/drawing/2014/main" id="{21C538EC-37AC-D54F-A0B4-90C34BF0F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2370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900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3CA4D-081D-80C0-B1AC-83588FC9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53DD-B233-A6BF-FB16-3D69EAB0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First Port of Call - Audits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219C-D103-0D66-694B-3147B42B7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500"/>
              <a:t># 1 Responsibility for the finance shop</a:t>
            </a:r>
          </a:p>
          <a:p>
            <a:endParaRPr lang="en-US" sz="1500"/>
          </a:p>
          <a:p>
            <a:r>
              <a:rPr lang="en-US" sz="1500"/>
              <a:t>Includes financial statements for your city, any component units and a single audit if grant spending is more than $1 million</a:t>
            </a:r>
          </a:p>
          <a:p>
            <a:pPr marL="0" indent="0">
              <a:buNone/>
            </a:pPr>
            <a:endParaRPr lang="en-US" sz="1500"/>
          </a:p>
          <a:p>
            <a:r>
              <a:rPr lang="en-US" sz="1500"/>
              <a:t>Typical schedule</a:t>
            </a:r>
          </a:p>
          <a:p>
            <a:pPr lvl="1"/>
            <a:r>
              <a:rPr lang="en-US" sz="1500"/>
              <a:t>October and November – make year-end entries, review trial balance</a:t>
            </a:r>
          </a:p>
          <a:p>
            <a:pPr lvl="1"/>
            <a:r>
              <a:rPr lang="en-US" sz="1500"/>
              <a:t>December and January – external auditor reviews books and creates audit report</a:t>
            </a:r>
          </a:p>
          <a:p>
            <a:pPr lvl="1"/>
            <a:r>
              <a:rPr lang="en-US" sz="1500"/>
              <a:t>February – final audit report issued, record audit adjustments and close out year</a:t>
            </a:r>
          </a:p>
        </p:txBody>
      </p:sp>
      <p:pic>
        <p:nvPicPr>
          <p:cNvPr id="5" name="Picture 4" descr="A blue shark swimming in the blue waters">
            <a:extLst>
              <a:ext uri="{FF2B5EF4-FFF2-40B4-BE49-F238E27FC236}">
                <a16:creationId xmlns:a16="http://schemas.microsoft.com/office/drawing/2014/main" id="{C9137BC8-BE96-5731-FA4D-E11105FD7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r="10934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454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CB7F7-2D14-63BE-5DAB-34108ABE0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FB0A5-CC2D-26CF-59D4-074C5099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Hazards of the Sea - Audits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37C65-C638-0105-2979-DBEE87D57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700"/>
              <a:t>State law requires an audit to be completed within 180 days of your fiscal year-end</a:t>
            </a:r>
          </a:p>
          <a:p>
            <a:pPr lvl="1"/>
            <a:r>
              <a:rPr lang="en-US" sz="1700"/>
              <a:t>Failure to issue can result in material weakness or significant deficiency findings</a:t>
            </a:r>
          </a:p>
          <a:p>
            <a:pPr lvl="1"/>
            <a:r>
              <a:rPr lang="en-US" sz="1700"/>
              <a:t>Can impact future grants, bond ratings and public trust</a:t>
            </a:r>
          </a:p>
          <a:p>
            <a:pPr lvl="1"/>
            <a:endParaRPr lang="en-US" sz="1700"/>
          </a:p>
          <a:p>
            <a:r>
              <a:rPr lang="en-US" sz="1700"/>
              <a:t>Audits cannot be completed if bank reconciliations are not caught up</a:t>
            </a:r>
          </a:p>
          <a:p>
            <a:endParaRPr lang="en-US" sz="1700"/>
          </a:p>
          <a:p>
            <a:r>
              <a:rPr lang="en-US" sz="1700"/>
              <a:t>Not meeting auditor deadlines can delay your audit</a:t>
            </a:r>
          </a:p>
        </p:txBody>
      </p:sp>
      <p:pic>
        <p:nvPicPr>
          <p:cNvPr id="5" name="Picture 4" descr="A blue shark swimming in the blue waters">
            <a:extLst>
              <a:ext uri="{FF2B5EF4-FFF2-40B4-BE49-F238E27FC236}">
                <a16:creationId xmlns:a16="http://schemas.microsoft.com/office/drawing/2014/main" id="{5CAEADF5-2FF9-100B-929B-CF765E9D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r="10934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377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76DE9-679F-9CA3-FF65-1C92554D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36B8-C6E5-C5E0-6C53-48B06516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Avoiding Hazards - Audits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9354-DD8E-E174-9CFF-CC531FD39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500"/>
              <a:t>Audit work doesn’t have to be just at year-end</a:t>
            </a:r>
          </a:p>
          <a:p>
            <a:pPr lvl="1"/>
            <a:r>
              <a:rPr lang="en-US" sz="1500"/>
              <a:t>Debt entries can be made when the final debt payment is made (usually August 15)</a:t>
            </a:r>
          </a:p>
          <a:p>
            <a:pPr lvl="1"/>
            <a:r>
              <a:rPr lang="en-US" sz="1500"/>
              <a:t>Capital spending can be monitored throughout the year and fixed assets added when spending is complete</a:t>
            </a:r>
          </a:p>
          <a:p>
            <a:pPr lvl="1"/>
            <a:endParaRPr lang="en-US" sz="1500"/>
          </a:p>
          <a:p>
            <a:r>
              <a:rPr lang="en-US" sz="1500"/>
              <a:t>Bank reconciliations should be completed monthly</a:t>
            </a:r>
          </a:p>
          <a:p>
            <a:pPr lvl="1"/>
            <a:r>
              <a:rPr lang="en-US" sz="1500"/>
              <a:t>Best practice – within one week of month-end for smaller communities</a:t>
            </a:r>
          </a:p>
          <a:p>
            <a:pPr lvl="1"/>
            <a:r>
              <a:rPr lang="en-US" sz="1500"/>
              <a:t>Combine bank accounts to reduce complexity</a:t>
            </a:r>
          </a:p>
          <a:p>
            <a:pPr lvl="1"/>
            <a:endParaRPr lang="en-US" sz="1500"/>
          </a:p>
          <a:p>
            <a:r>
              <a:rPr lang="en-US" sz="1500"/>
              <a:t>Discuss audit schedule with your auditor ahead of time</a:t>
            </a:r>
          </a:p>
          <a:p>
            <a:endParaRPr lang="en-US" sz="1500"/>
          </a:p>
        </p:txBody>
      </p:sp>
      <p:pic>
        <p:nvPicPr>
          <p:cNvPr id="5" name="Picture 4" descr="A blue shark swimming in the blue waters">
            <a:extLst>
              <a:ext uri="{FF2B5EF4-FFF2-40B4-BE49-F238E27FC236}">
                <a16:creationId xmlns:a16="http://schemas.microsoft.com/office/drawing/2014/main" id="{F1207FB1-C353-59DD-9B08-AF76E1269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r="10934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963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47915-ABE9-21FF-E609-EBC2A0E0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7C9A-5A3D-1C64-222E-9E7E984C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Second Port of Call – 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ACDE6-CF32-B319-ABA5-B848A02E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Typical schedule</a:t>
            </a:r>
          </a:p>
          <a:p>
            <a:pPr lvl="1"/>
            <a:r>
              <a:rPr lang="en-US" sz="1800"/>
              <a:t>January through March</a:t>
            </a:r>
          </a:p>
          <a:p>
            <a:pPr lvl="1"/>
            <a:endParaRPr lang="en-US" sz="1800"/>
          </a:p>
          <a:p>
            <a:r>
              <a:rPr lang="en-US" sz="1800"/>
              <a:t>Post audit on website and update any financial transparency data based on year-end numbers</a:t>
            </a:r>
          </a:p>
          <a:p>
            <a:endParaRPr lang="en-US" sz="1800"/>
          </a:p>
          <a:p>
            <a:r>
              <a:rPr lang="en-US" sz="1800"/>
              <a:t>File reports with the Texas Comptroller for hotel occupancy taxes, eminent domain, debt and economic development corporations</a:t>
            </a:r>
          </a:p>
        </p:txBody>
      </p:sp>
      <p:pic>
        <p:nvPicPr>
          <p:cNvPr id="5" name="Picture 4" descr="Yellow fishes">
            <a:extLst>
              <a:ext uri="{FF2B5EF4-FFF2-40B4-BE49-F238E27FC236}">
                <a16:creationId xmlns:a16="http://schemas.microsoft.com/office/drawing/2014/main" id="{6F625EC7-0DC9-1DA3-5066-5FEFA303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r="22318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383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9F948-49DE-E964-8256-7CB129FC2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EDF2-CE0F-0B0A-11F0-4E4FDDAA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Hazards of the Sea – 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90EF5-A38D-7130-A068-9BDA16615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Audits typically get posted to the website, but other data is often overlooked</a:t>
            </a:r>
          </a:p>
          <a:p>
            <a:pPr lvl="1"/>
            <a:r>
              <a:rPr lang="en-US" sz="1800"/>
              <a:t>Bad or outdated data harms your credibility</a:t>
            </a:r>
          </a:p>
          <a:p>
            <a:pPr lvl="1"/>
            <a:endParaRPr lang="en-US" sz="1800"/>
          </a:p>
          <a:p>
            <a:r>
              <a:rPr lang="en-US" sz="1800"/>
              <a:t>Reminders for Comptroller reports are often sent to the city administrator and the mayor, so failure to file will let them know that you missed a deadline too</a:t>
            </a:r>
          </a:p>
        </p:txBody>
      </p:sp>
      <p:pic>
        <p:nvPicPr>
          <p:cNvPr id="5" name="Picture 4" descr="Yellow fishes">
            <a:extLst>
              <a:ext uri="{FF2B5EF4-FFF2-40B4-BE49-F238E27FC236}">
                <a16:creationId xmlns:a16="http://schemas.microsoft.com/office/drawing/2014/main" id="{63CB8BA2-C012-9FBF-3419-3C7E8AEDB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r="22318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445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A7F1C-856A-3C43-22FA-C0B9AE79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D167-E039-1DC4-4747-99F506BA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Avoiding Hazards – After the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261E-BBA7-3B6A-846F-4E2801290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800"/>
              <a:t>Depending on how robust your financial page is, review your website several times per year to make sure it is updated</a:t>
            </a:r>
          </a:p>
          <a:p>
            <a:endParaRPr lang="en-US" sz="1800"/>
          </a:p>
          <a:p>
            <a:r>
              <a:rPr lang="en-US" sz="1800"/>
              <a:t>Coordinate with key players such as the city attorney and EDC director to make sure that all Comptroller reports are filed timely and efforts aren’t duplicated</a:t>
            </a:r>
          </a:p>
        </p:txBody>
      </p:sp>
      <p:pic>
        <p:nvPicPr>
          <p:cNvPr id="5" name="Picture 4" descr="Yellow fishes">
            <a:extLst>
              <a:ext uri="{FF2B5EF4-FFF2-40B4-BE49-F238E27FC236}">
                <a16:creationId xmlns:a16="http://schemas.microsoft.com/office/drawing/2014/main" id="{ACE0F785-7F82-5676-64E4-A5FBD1CE2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r="22318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140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48493-B3EC-8D62-C6A4-B0E5F65A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AF912-48CA-88CE-A1A5-B3F52FDC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n-US" sz="3600"/>
              <a:t>Third Port of Call – Debt Obligations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3A39-E5BE-946D-A861-78AB1053E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>
            <a:normAutofit/>
          </a:bodyPr>
          <a:lstStyle/>
          <a:p>
            <a:r>
              <a:rPr lang="en-US" sz="1500"/>
              <a:t>Typical schedule</a:t>
            </a:r>
          </a:p>
          <a:p>
            <a:pPr lvl="1"/>
            <a:r>
              <a:rPr lang="en-US" sz="1500"/>
              <a:t>February and March, again in August</a:t>
            </a:r>
          </a:p>
          <a:p>
            <a:pPr marL="0" indent="0">
              <a:buNone/>
            </a:pPr>
            <a:endParaRPr lang="en-US" sz="1500"/>
          </a:p>
          <a:p>
            <a:r>
              <a:rPr lang="en-US" sz="1500"/>
              <a:t>Debt service is usually structured for twice a year payments, most commonly in February and August</a:t>
            </a:r>
          </a:p>
          <a:p>
            <a:pPr lvl="1"/>
            <a:r>
              <a:rPr lang="en-US" sz="1500"/>
              <a:t>First payment is typically principal and interest and the second payment is typically interest only</a:t>
            </a:r>
          </a:p>
          <a:p>
            <a:pPr lvl="1"/>
            <a:endParaRPr lang="en-US" sz="1500"/>
          </a:p>
          <a:p>
            <a:r>
              <a:rPr lang="en-US" sz="1500"/>
              <a:t>If you have publicly traded debt outstanding, you will also have continuing disclosure obligations through the Municipal Securities Rulemaking Board</a:t>
            </a:r>
          </a:p>
          <a:p>
            <a:pPr lvl="1"/>
            <a:r>
              <a:rPr lang="en-US" sz="1500"/>
              <a:t>Typical deadline is March 31 of each year</a:t>
            </a:r>
          </a:p>
        </p:txBody>
      </p:sp>
      <p:pic>
        <p:nvPicPr>
          <p:cNvPr id="5" name="Picture 4" descr="Iceberg in view with a canoe">
            <a:extLst>
              <a:ext uri="{FF2B5EF4-FFF2-40B4-BE49-F238E27FC236}">
                <a16:creationId xmlns:a16="http://schemas.microsoft.com/office/drawing/2014/main" id="{E4A9459E-60CB-4D07-3F6D-CAB654BB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r="18335" b="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6166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4FEF859F5BA4B89A4DC153F9F7047" ma:contentTypeVersion="16" ma:contentTypeDescription="Create a new document." ma:contentTypeScope="" ma:versionID="07a728dac8347970f7d2f4f8ac63688e">
  <xsd:schema xmlns:xsd="http://www.w3.org/2001/XMLSchema" xmlns:xs="http://www.w3.org/2001/XMLSchema" xmlns:p="http://schemas.microsoft.com/office/2006/metadata/properties" xmlns:ns2="42d80b5b-9166-41de-9abd-a7089d0244a6" xmlns:ns3="8523a9fe-24b3-4fba-b4b4-99549620bb68" targetNamespace="http://schemas.microsoft.com/office/2006/metadata/properties" ma:root="true" ma:fieldsID="ec487edad7753101425a63f6e2326024" ns2:_="" ns3:_="">
    <xsd:import namespace="42d80b5b-9166-41de-9abd-a7089d0244a6"/>
    <xsd:import namespace="8523a9fe-24b3-4fba-b4b4-99549620b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80b5b-9166-41de-9abd-a7089d02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edaba5d-021b-47f3-88ae-893c76e4e3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3a9fe-24b3-4fba-b4b4-99549620b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ab375bf-7140-4311-8b8b-4d36e8f1518a}" ma:internalName="TaxCatchAll" ma:showField="CatchAllData" ma:web="8523a9fe-24b3-4fba-b4b4-99549620b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3a9fe-24b3-4fba-b4b4-99549620bb68" xsi:nil="true"/>
    <lcf76f155ced4ddcb4097134ff3c332f xmlns="42d80b5b-9166-41de-9abd-a7089d0244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2D64D7-753E-4678-925D-B0A37200E32C}"/>
</file>

<file path=customXml/itemProps2.xml><?xml version="1.0" encoding="utf-8"?>
<ds:datastoreItem xmlns:ds="http://schemas.openxmlformats.org/officeDocument/2006/customXml" ds:itemID="{47E035CD-5BD9-40CE-AFEC-CD6497856680}"/>
</file>

<file path=customXml/itemProps3.xml><?xml version="1.0" encoding="utf-8"?>
<ds:datastoreItem xmlns:ds="http://schemas.openxmlformats.org/officeDocument/2006/customXml" ds:itemID="{585AE96A-FB63-4D10-8EC3-3524B6EEE947}"/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989</Words>
  <Application>Microsoft Office PowerPoint</Application>
  <PresentationFormat>Widescreen</PresentationFormat>
  <Paragraphs>120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Taking Your First Solo Cruise</vt:lpstr>
      <vt:lpstr>It’s Your First Time Out</vt:lpstr>
      <vt:lpstr>First Port of Call - Audits</vt:lpstr>
      <vt:lpstr>Hazards of the Sea - Audits</vt:lpstr>
      <vt:lpstr>Avoiding Hazards - Audits</vt:lpstr>
      <vt:lpstr>Second Port of Call – After the Audit</vt:lpstr>
      <vt:lpstr>Hazards of the Sea – After the Audit</vt:lpstr>
      <vt:lpstr>Avoiding Hazards – After the Audit</vt:lpstr>
      <vt:lpstr>Third Port of Call – Debt Obligations</vt:lpstr>
      <vt:lpstr>Hazards of the Sea – Debt Obligations</vt:lpstr>
      <vt:lpstr>Avoiding Hazards – Debt Obligations</vt:lpstr>
      <vt:lpstr>Fourth Port of Call – Unclaimed Property</vt:lpstr>
      <vt:lpstr>Hazards of the Sea – Unclaimed Property</vt:lpstr>
      <vt:lpstr>Avoiding Hazards – Unclaimed Property</vt:lpstr>
      <vt:lpstr>Fifth Port of Call – Budgets</vt:lpstr>
      <vt:lpstr>Hazards of the Sea – Budgets</vt:lpstr>
      <vt:lpstr>Avoiding Hazards – Budgets</vt:lpstr>
      <vt:lpstr>The Voyage is Worth It</vt:lpstr>
      <vt:lpstr>Your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Dagen</dc:creator>
  <cp:lastModifiedBy>Keith Dagen</cp:lastModifiedBy>
  <cp:revision>1</cp:revision>
  <dcterms:created xsi:type="dcterms:W3CDTF">2025-03-20T16:54:56Z</dcterms:created>
  <dcterms:modified xsi:type="dcterms:W3CDTF">2025-03-20T18:44:21Z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0x010100CE44FEF859F5BA4B89A4DC153F9F7047</vt:lpwstr>
  </property>
</Properties>
</file>